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0.png"/><Relationship Id="rId6" Type="http://schemas.openxmlformats.org/officeDocument/2006/relationships/image" Target="../media/image1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B5715-631F-4F83-8FA7-F14013185B1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3D0DDB-3E5B-42A8-A002-8838417F3278}">
      <dgm:prSet/>
      <dgm:spPr/>
      <dgm:t>
        <a:bodyPr/>
        <a:lstStyle/>
        <a:p>
          <a:r>
            <a:rPr lang="en-US"/>
            <a:t>Use the ontology to draw boundaries</a:t>
          </a:r>
        </a:p>
      </dgm:t>
    </dgm:pt>
    <dgm:pt modelId="{2EBC3953-0C96-422F-98B0-42205C3F970D}" type="parTrans" cxnId="{BAF9A81A-7DD5-4F1F-8A9D-7CB9BC716F16}">
      <dgm:prSet/>
      <dgm:spPr/>
      <dgm:t>
        <a:bodyPr/>
        <a:lstStyle/>
        <a:p>
          <a:endParaRPr lang="en-US"/>
        </a:p>
      </dgm:t>
    </dgm:pt>
    <dgm:pt modelId="{0E025882-2AA2-4665-AA3A-4791A25BC748}" type="sibTrans" cxnId="{BAF9A81A-7DD5-4F1F-8A9D-7CB9BC716F16}">
      <dgm:prSet/>
      <dgm:spPr/>
      <dgm:t>
        <a:bodyPr/>
        <a:lstStyle/>
        <a:p>
          <a:endParaRPr lang="en-US"/>
        </a:p>
      </dgm:t>
    </dgm:pt>
    <dgm:pt modelId="{5FF6872D-AEDD-4E6F-A645-4FBC87E2FFAE}">
      <dgm:prSet/>
      <dgm:spPr/>
      <dgm:t>
        <a:bodyPr/>
        <a:lstStyle/>
        <a:p>
          <a:r>
            <a:rPr lang="en-US"/>
            <a:t>Understand relational data limitations</a:t>
          </a:r>
        </a:p>
      </dgm:t>
    </dgm:pt>
    <dgm:pt modelId="{5263EF61-DEC5-4073-8631-F83888B9E075}" type="parTrans" cxnId="{ED5440C6-72D4-4095-98DB-0DFA2F921B5F}">
      <dgm:prSet/>
      <dgm:spPr/>
      <dgm:t>
        <a:bodyPr/>
        <a:lstStyle/>
        <a:p>
          <a:endParaRPr lang="en-US"/>
        </a:p>
      </dgm:t>
    </dgm:pt>
    <dgm:pt modelId="{B8E350BF-6F1C-421B-BC07-4FA50D367BC2}" type="sibTrans" cxnId="{ED5440C6-72D4-4095-98DB-0DFA2F921B5F}">
      <dgm:prSet/>
      <dgm:spPr/>
      <dgm:t>
        <a:bodyPr/>
        <a:lstStyle/>
        <a:p>
          <a:endParaRPr lang="en-US"/>
        </a:p>
      </dgm:t>
    </dgm:pt>
    <dgm:pt modelId="{D20CB088-89E9-4503-A972-BEBC0DEEDE7F}">
      <dgm:prSet/>
      <dgm:spPr/>
      <dgm:t>
        <a:bodyPr/>
        <a:lstStyle/>
        <a:p>
          <a:r>
            <a:rPr lang="en-US"/>
            <a:t>Model the domain as one or multiple related models</a:t>
          </a:r>
        </a:p>
      </dgm:t>
    </dgm:pt>
    <dgm:pt modelId="{B7B295D8-5F38-48BE-8FE6-343F47530EB9}" type="parTrans" cxnId="{F918D80C-3FC6-4379-941B-8BD97F91170A}">
      <dgm:prSet/>
      <dgm:spPr/>
      <dgm:t>
        <a:bodyPr/>
        <a:lstStyle/>
        <a:p>
          <a:endParaRPr lang="en-US"/>
        </a:p>
      </dgm:t>
    </dgm:pt>
    <dgm:pt modelId="{AE7A1E67-BA8A-4C7F-B689-627D3B88D805}" type="sibTrans" cxnId="{F918D80C-3FC6-4379-941B-8BD97F91170A}">
      <dgm:prSet/>
      <dgm:spPr/>
      <dgm:t>
        <a:bodyPr/>
        <a:lstStyle/>
        <a:p>
          <a:endParaRPr lang="en-US"/>
        </a:p>
      </dgm:t>
    </dgm:pt>
    <dgm:pt modelId="{5113D3C0-98F0-44F8-AD57-A582CC5CBD4A}">
      <dgm:prSet/>
      <dgm:spPr/>
      <dgm:t>
        <a:bodyPr/>
        <a:lstStyle/>
        <a:p>
          <a:r>
            <a:rPr lang="en-US"/>
            <a:t>Use a schema language to further refine these entities as canonical (JSON-schema)</a:t>
          </a:r>
        </a:p>
      </dgm:t>
    </dgm:pt>
    <dgm:pt modelId="{6B5AD0C8-5C7B-44C8-B562-899CF6AA11DE}" type="parTrans" cxnId="{2BF9E918-A0B5-4747-B4BE-4AA9D29AC5CF}">
      <dgm:prSet/>
      <dgm:spPr/>
      <dgm:t>
        <a:bodyPr/>
        <a:lstStyle/>
        <a:p>
          <a:endParaRPr lang="en-US"/>
        </a:p>
      </dgm:t>
    </dgm:pt>
    <dgm:pt modelId="{E064A0E2-BCC2-4FA7-B0F4-1371CE27E8F4}" type="sibTrans" cxnId="{2BF9E918-A0B5-4747-B4BE-4AA9D29AC5CF}">
      <dgm:prSet/>
      <dgm:spPr/>
      <dgm:t>
        <a:bodyPr/>
        <a:lstStyle/>
        <a:p>
          <a:endParaRPr lang="en-US"/>
        </a:p>
      </dgm:t>
    </dgm:pt>
    <dgm:pt modelId="{8AE3EA77-1A95-4AA5-8704-F2C8C88EB699}">
      <dgm:prSet/>
      <dgm:spPr/>
      <dgm:t>
        <a:bodyPr/>
        <a:lstStyle/>
        <a:p>
          <a:r>
            <a:rPr lang="en-US"/>
            <a:t>Model data in a way consistent to the domain needs (SQL, document, graph…)</a:t>
          </a:r>
        </a:p>
      </dgm:t>
    </dgm:pt>
    <dgm:pt modelId="{82EE60CE-2AEE-4B47-9C36-29453792BDB8}" type="parTrans" cxnId="{320D6240-8C64-4FED-A7E2-183395CEC3BE}">
      <dgm:prSet/>
      <dgm:spPr/>
      <dgm:t>
        <a:bodyPr/>
        <a:lstStyle/>
        <a:p>
          <a:endParaRPr lang="en-US"/>
        </a:p>
      </dgm:t>
    </dgm:pt>
    <dgm:pt modelId="{4C831186-C167-415C-B03D-C8B3B8D04511}" type="sibTrans" cxnId="{320D6240-8C64-4FED-A7E2-183395CEC3BE}">
      <dgm:prSet/>
      <dgm:spPr/>
      <dgm:t>
        <a:bodyPr/>
        <a:lstStyle/>
        <a:p>
          <a:endParaRPr lang="en-US"/>
        </a:p>
      </dgm:t>
    </dgm:pt>
    <dgm:pt modelId="{D8151E6B-BEB9-465D-BFCA-CDC0A306497D}">
      <dgm:prSet/>
      <dgm:spPr/>
      <dgm:t>
        <a:bodyPr/>
        <a:lstStyle/>
        <a:p>
          <a:r>
            <a:rPr lang="en-US"/>
            <a:t>Don’t overdo it with the internal data models, the implementing team will have the final say</a:t>
          </a:r>
        </a:p>
      </dgm:t>
    </dgm:pt>
    <dgm:pt modelId="{CB56C12A-CC51-4D05-85DB-D0674202C251}" type="parTrans" cxnId="{273C320D-B7F9-4082-84BE-53A3A224173C}">
      <dgm:prSet/>
      <dgm:spPr/>
      <dgm:t>
        <a:bodyPr/>
        <a:lstStyle/>
        <a:p>
          <a:endParaRPr lang="en-US"/>
        </a:p>
      </dgm:t>
    </dgm:pt>
    <dgm:pt modelId="{FFC886D5-F29E-44B9-BFF7-1660B29260D8}" type="sibTrans" cxnId="{273C320D-B7F9-4082-84BE-53A3A224173C}">
      <dgm:prSet/>
      <dgm:spPr/>
      <dgm:t>
        <a:bodyPr/>
        <a:lstStyle/>
        <a:p>
          <a:endParaRPr lang="en-US"/>
        </a:p>
      </dgm:t>
    </dgm:pt>
    <dgm:pt modelId="{B8B360D5-EFDE-4B62-9C66-E351F23AACC0}" type="pres">
      <dgm:prSet presAssocID="{F6FB5715-631F-4F83-8FA7-F14013185B1C}" presName="root" presStyleCnt="0">
        <dgm:presLayoutVars>
          <dgm:dir/>
          <dgm:resizeHandles val="exact"/>
        </dgm:presLayoutVars>
      </dgm:prSet>
      <dgm:spPr/>
    </dgm:pt>
    <dgm:pt modelId="{31488E71-F9F4-49E7-88D4-F50503B0962C}" type="pres">
      <dgm:prSet presAssocID="{F6FB5715-631F-4F83-8FA7-F14013185B1C}" presName="container" presStyleCnt="0">
        <dgm:presLayoutVars>
          <dgm:dir/>
          <dgm:resizeHandles val="exact"/>
        </dgm:presLayoutVars>
      </dgm:prSet>
      <dgm:spPr/>
    </dgm:pt>
    <dgm:pt modelId="{2871C4D8-F676-4655-AF70-640E3DA37156}" type="pres">
      <dgm:prSet presAssocID="{973D0DDB-3E5B-42A8-A002-8838417F3278}" presName="compNode" presStyleCnt="0"/>
      <dgm:spPr/>
    </dgm:pt>
    <dgm:pt modelId="{FE4B34EB-EA31-4F07-9507-670D937CBB5F}" type="pres">
      <dgm:prSet presAssocID="{973D0DDB-3E5B-42A8-A002-8838417F3278}" presName="iconBgRect" presStyleLbl="bgShp" presStyleIdx="0" presStyleCnt="6"/>
      <dgm:spPr/>
    </dgm:pt>
    <dgm:pt modelId="{38716AAB-1042-4523-A0DE-AE10B89A9202}" type="pres">
      <dgm:prSet presAssocID="{973D0DDB-3E5B-42A8-A002-8838417F327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7BCE8553-7CBE-45DE-AB72-13FA6A7B335E}" type="pres">
      <dgm:prSet presAssocID="{973D0DDB-3E5B-42A8-A002-8838417F3278}" presName="spaceRect" presStyleCnt="0"/>
      <dgm:spPr/>
    </dgm:pt>
    <dgm:pt modelId="{7A77FBAE-C0B9-451D-8FCE-3DD9EA81E4FC}" type="pres">
      <dgm:prSet presAssocID="{973D0DDB-3E5B-42A8-A002-8838417F3278}" presName="textRect" presStyleLbl="revTx" presStyleIdx="0" presStyleCnt="6">
        <dgm:presLayoutVars>
          <dgm:chMax val="1"/>
          <dgm:chPref val="1"/>
        </dgm:presLayoutVars>
      </dgm:prSet>
      <dgm:spPr/>
    </dgm:pt>
    <dgm:pt modelId="{829BF1B8-FBC1-48D6-903B-0CE68BA4BA9F}" type="pres">
      <dgm:prSet presAssocID="{0E025882-2AA2-4665-AA3A-4791A25BC748}" presName="sibTrans" presStyleLbl="sibTrans2D1" presStyleIdx="0" presStyleCnt="0"/>
      <dgm:spPr/>
    </dgm:pt>
    <dgm:pt modelId="{06519983-E777-4AAA-BA0F-648F98B8F071}" type="pres">
      <dgm:prSet presAssocID="{5FF6872D-AEDD-4E6F-A645-4FBC87E2FFAE}" presName="compNode" presStyleCnt="0"/>
      <dgm:spPr/>
    </dgm:pt>
    <dgm:pt modelId="{2A328FFE-CB94-4260-BA90-AA10BEC44B44}" type="pres">
      <dgm:prSet presAssocID="{5FF6872D-AEDD-4E6F-A645-4FBC87E2FFAE}" presName="iconBgRect" presStyleLbl="bgShp" presStyleIdx="1" presStyleCnt="6"/>
      <dgm:spPr/>
    </dgm:pt>
    <dgm:pt modelId="{B12ED21B-CCC8-4A81-8024-33D6E20CAFF4}" type="pres">
      <dgm:prSet presAssocID="{5FF6872D-AEDD-4E6F-A645-4FBC87E2FFA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02A985-7070-41C7-8B1E-C914542AF743}" type="pres">
      <dgm:prSet presAssocID="{5FF6872D-AEDD-4E6F-A645-4FBC87E2FFAE}" presName="spaceRect" presStyleCnt="0"/>
      <dgm:spPr/>
    </dgm:pt>
    <dgm:pt modelId="{AF48DFF6-39F9-46F1-9BB5-F8CBBE3A1858}" type="pres">
      <dgm:prSet presAssocID="{5FF6872D-AEDD-4E6F-A645-4FBC87E2FFAE}" presName="textRect" presStyleLbl="revTx" presStyleIdx="1" presStyleCnt="6">
        <dgm:presLayoutVars>
          <dgm:chMax val="1"/>
          <dgm:chPref val="1"/>
        </dgm:presLayoutVars>
      </dgm:prSet>
      <dgm:spPr/>
    </dgm:pt>
    <dgm:pt modelId="{B9889FFE-EE9F-4DD3-AD14-D96C6FA5E650}" type="pres">
      <dgm:prSet presAssocID="{B8E350BF-6F1C-421B-BC07-4FA50D367BC2}" presName="sibTrans" presStyleLbl="sibTrans2D1" presStyleIdx="0" presStyleCnt="0"/>
      <dgm:spPr/>
    </dgm:pt>
    <dgm:pt modelId="{CE746D8D-41F4-4AE9-B756-03AFD68070C6}" type="pres">
      <dgm:prSet presAssocID="{D20CB088-89E9-4503-A972-BEBC0DEEDE7F}" presName="compNode" presStyleCnt="0"/>
      <dgm:spPr/>
    </dgm:pt>
    <dgm:pt modelId="{E4E6BF84-5EC5-4B19-BCA6-393088852053}" type="pres">
      <dgm:prSet presAssocID="{D20CB088-89E9-4503-A972-BEBC0DEEDE7F}" presName="iconBgRect" presStyleLbl="bgShp" presStyleIdx="2" presStyleCnt="6"/>
      <dgm:spPr/>
    </dgm:pt>
    <dgm:pt modelId="{4F36D0BE-D7D3-41BC-A5E5-7AFB6B40D7BC}" type="pres">
      <dgm:prSet presAssocID="{D20CB088-89E9-4503-A972-BEBC0DEEDE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F6DF3CC-4683-4588-9DB0-D7A5C67BD59A}" type="pres">
      <dgm:prSet presAssocID="{D20CB088-89E9-4503-A972-BEBC0DEEDE7F}" presName="spaceRect" presStyleCnt="0"/>
      <dgm:spPr/>
    </dgm:pt>
    <dgm:pt modelId="{487C17A2-54D5-471B-8457-28C22589E71D}" type="pres">
      <dgm:prSet presAssocID="{D20CB088-89E9-4503-A972-BEBC0DEEDE7F}" presName="textRect" presStyleLbl="revTx" presStyleIdx="2" presStyleCnt="6">
        <dgm:presLayoutVars>
          <dgm:chMax val="1"/>
          <dgm:chPref val="1"/>
        </dgm:presLayoutVars>
      </dgm:prSet>
      <dgm:spPr/>
    </dgm:pt>
    <dgm:pt modelId="{4F531F8E-5061-45E1-93D4-A363A5ED30B3}" type="pres">
      <dgm:prSet presAssocID="{AE7A1E67-BA8A-4C7F-B689-627D3B88D805}" presName="sibTrans" presStyleLbl="sibTrans2D1" presStyleIdx="0" presStyleCnt="0"/>
      <dgm:spPr/>
    </dgm:pt>
    <dgm:pt modelId="{41B9E954-FB90-4883-9598-C175A9C8B957}" type="pres">
      <dgm:prSet presAssocID="{5113D3C0-98F0-44F8-AD57-A582CC5CBD4A}" presName="compNode" presStyleCnt="0"/>
      <dgm:spPr/>
    </dgm:pt>
    <dgm:pt modelId="{5BE5CCA4-B918-4757-96F8-2CB1DF1B4BDD}" type="pres">
      <dgm:prSet presAssocID="{5113D3C0-98F0-44F8-AD57-A582CC5CBD4A}" presName="iconBgRect" presStyleLbl="bgShp" presStyleIdx="3" presStyleCnt="6"/>
      <dgm:spPr/>
    </dgm:pt>
    <dgm:pt modelId="{69CE1439-9616-417A-9455-B9641DFB957F}" type="pres">
      <dgm:prSet presAssocID="{5113D3C0-98F0-44F8-AD57-A582CC5CBD4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54732C6-36AF-4FDC-B097-8FC15ADD3419}" type="pres">
      <dgm:prSet presAssocID="{5113D3C0-98F0-44F8-AD57-A582CC5CBD4A}" presName="spaceRect" presStyleCnt="0"/>
      <dgm:spPr/>
    </dgm:pt>
    <dgm:pt modelId="{916A3A0B-3AB8-4EED-87A7-C76877E4822D}" type="pres">
      <dgm:prSet presAssocID="{5113D3C0-98F0-44F8-AD57-A582CC5CBD4A}" presName="textRect" presStyleLbl="revTx" presStyleIdx="3" presStyleCnt="6">
        <dgm:presLayoutVars>
          <dgm:chMax val="1"/>
          <dgm:chPref val="1"/>
        </dgm:presLayoutVars>
      </dgm:prSet>
      <dgm:spPr/>
    </dgm:pt>
    <dgm:pt modelId="{AF2A9BDA-28C2-4FBD-B043-AA62E269AF78}" type="pres">
      <dgm:prSet presAssocID="{E064A0E2-BCC2-4FA7-B0F4-1371CE27E8F4}" presName="sibTrans" presStyleLbl="sibTrans2D1" presStyleIdx="0" presStyleCnt="0"/>
      <dgm:spPr/>
    </dgm:pt>
    <dgm:pt modelId="{3271E300-8ED4-40A6-9EC0-A3DEB15A6D6B}" type="pres">
      <dgm:prSet presAssocID="{8AE3EA77-1A95-4AA5-8704-F2C8C88EB699}" presName="compNode" presStyleCnt="0"/>
      <dgm:spPr/>
    </dgm:pt>
    <dgm:pt modelId="{6FCC0FE1-605F-4A93-8921-E9CA516A0124}" type="pres">
      <dgm:prSet presAssocID="{8AE3EA77-1A95-4AA5-8704-F2C8C88EB699}" presName="iconBgRect" presStyleLbl="bgShp" presStyleIdx="4" presStyleCnt="6"/>
      <dgm:spPr/>
    </dgm:pt>
    <dgm:pt modelId="{B85E35A1-B1DD-4781-BF77-31D1F0B2E05F}" type="pres">
      <dgm:prSet presAssocID="{8AE3EA77-1A95-4AA5-8704-F2C8C88EB6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6DDD45-B422-4392-96E7-62260CAB6FE8}" type="pres">
      <dgm:prSet presAssocID="{8AE3EA77-1A95-4AA5-8704-F2C8C88EB699}" presName="spaceRect" presStyleCnt="0"/>
      <dgm:spPr/>
    </dgm:pt>
    <dgm:pt modelId="{4528BD8F-BFCA-4C36-9F84-02C983CB17E2}" type="pres">
      <dgm:prSet presAssocID="{8AE3EA77-1A95-4AA5-8704-F2C8C88EB699}" presName="textRect" presStyleLbl="revTx" presStyleIdx="4" presStyleCnt="6">
        <dgm:presLayoutVars>
          <dgm:chMax val="1"/>
          <dgm:chPref val="1"/>
        </dgm:presLayoutVars>
      </dgm:prSet>
      <dgm:spPr/>
    </dgm:pt>
    <dgm:pt modelId="{1613B7CE-16B4-47AF-8937-CE7B1A9CC396}" type="pres">
      <dgm:prSet presAssocID="{4C831186-C167-415C-B03D-C8B3B8D04511}" presName="sibTrans" presStyleLbl="sibTrans2D1" presStyleIdx="0" presStyleCnt="0"/>
      <dgm:spPr/>
    </dgm:pt>
    <dgm:pt modelId="{9028E02F-51ED-49F2-9325-DB532544012C}" type="pres">
      <dgm:prSet presAssocID="{D8151E6B-BEB9-465D-BFCA-CDC0A306497D}" presName="compNode" presStyleCnt="0"/>
      <dgm:spPr/>
    </dgm:pt>
    <dgm:pt modelId="{D8C043BD-7F74-4678-9FC4-4256F84C0D56}" type="pres">
      <dgm:prSet presAssocID="{D8151E6B-BEB9-465D-BFCA-CDC0A306497D}" presName="iconBgRect" presStyleLbl="bgShp" presStyleIdx="5" presStyleCnt="6"/>
      <dgm:spPr/>
    </dgm:pt>
    <dgm:pt modelId="{27F403D0-833C-4204-8433-BD9D4031F4A6}" type="pres">
      <dgm:prSet presAssocID="{D8151E6B-BEB9-465D-BFCA-CDC0A30649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4BB608D-5BB2-48C5-B478-DD994E69FF6B}" type="pres">
      <dgm:prSet presAssocID="{D8151E6B-BEB9-465D-BFCA-CDC0A306497D}" presName="spaceRect" presStyleCnt="0"/>
      <dgm:spPr/>
    </dgm:pt>
    <dgm:pt modelId="{F2EBEE30-8809-48BF-96C3-A638849ABFF8}" type="pres">
      <dgm:prSet presAssocID="{D8151E6B-BEB9-465D-BFCA-CDC0A306497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18D80C-3FC6-4379-941B-8BD97F91170A}" srcId="{F6FB5715-631F-4F83-8FA7-F14013185B1C}" destId="{D20CB088-89E9-4503-A972-BEBC0DEEDE7F}" srcOrd="2" destOrd="0" parTransId="{B7B295D8-5F38-48BE-8FE6-343F47530EB9}" sibTransId="{AE7A1E67-BA8A-4C7F-B689-627D3B88D805}"/>
    <dgm:cxn modelId="{273C320D-B7F9-4082-84BE-53A3A224173C}" srcId="{F6FB5715-631F-4F83-8FA7-F14013185B1C}" destId="{D8151E6B-BEB9-465D-BFCA-CDC0A306497D}" srcOrd="5" destOrd="0" parTransId="{CB56C12A-CC51-4D05-85DB-D0674202C251}" sibTransId="{FFC886D5-F29E-44B9-BFF7-1660B29260D8}"/>
    <dgm:cxn modelId="{2BF9E918-A0B5-4747-B4BE-4AA9D29AC5CF}" srcId="{F6FB5715-631F-4F83-8FA7-F14013185B1C}" destId="{5113D3C0-98F0-44F8-AD57-A582CC5CBD4A}" srcOrd="3" destOrd="0" parTransId="{6B5AD0C8-5C7B-44C8-B562-899CF6AA11DE}" sibTransId="{E064A0E2-BCC2-4FA7-B0F4-1371CE27E8F4}"/>
    <dgm:cxn modelId="{BAF9A81A-7DD5-4F1F-8A9D-7CB9BC716F16}" srcId="{F6FB5715-631F-4F83-8FA7-F14013185B1C}" destId="{973D0DDB-3E5B-42A8-A002-8838417F3278}" srcOrd="0" destOrd="0" parTransId="{2EBC3953-0C96-422F-98B0-42205C3F970D}" sibTransId="{0E025882-2AA2-4665-AA3A-4791A25BC748}"/>
    <dgm:cxn modelId="{C2104720-9F0A-4A69-9118-F0B5BD3D961E}" type="presOf" srcId="{0E025882-2AA2-4665-AA3A-4791A25BC748}" destId="{829BF1B8-FBC1-48D6-903B-0CE68BA4BA9F}" srcOrd="0" destOrd="0" presId="urn:microsoft.com/office/officeart/2018/2/layout/IconCircleList"/>
    <dgm:cxn modelId="{65D07828-6C09-4331-BA6B-0446C13940AD}" type="presOf" srcId="{973D0DDB-3E5B-42A8-A002-8838417F3278}" destId="{7A77FBAE-C0B9-451D-8FCE-3DD9EA81E4FC}" srcOrd="0" destOrd="0" presId="urn:microsoft.com/office/officeart/2018/2/layout/IconCircleList"/>
    <dgm:cxn modelId="{765E4139-3F39-4686-A342-E757851477C7}" type="presOf" srcId="{5FF6872D-AEDD-4E6F-A645-4FBC87E2FFAE}" destId="{AF48DFF6-39F9-46F1-9BB5-F8CBBE3A1858}" srcOrd="0" destOrd="0" presId="urn:microsoft.com/office/officeart/2018/2/layout/IconCircleList"/>
    <dgm:cxn modelId="{320D6240-8C64-4FED-A7E2-183395CEC3BE}" srcId="{F6FB5715-631F-4F83-8FA7-F14013185B1C}" destId="{8AE3EA77-1A95-4AA5-8704-F2C8C88EB699}" srcOrd="4" destOrd="0" parTransId="{82EE60CE-2AEE-4B47-9C36-29453792BDB8}" sibTransId="{4C831186-C167-415C-B03D-C8B3B8D04511}"/>
    <dgm:cxn modelId="{66F6AA54-25A4-4012-907F-4EA4522DCED7}" type="presOf" srcId="{D8151E6B-BEB9-465D-BFCA-CDC0A306497D}" destId="{F2EBEE30-8809-48BF-96C3-A638849ABFF8}" srcOrd="0" destOrd="0" presId="urn:microsoft.com/office/officeart/2018/2/layout/IconCircleList"/>
    <dgm:cxn modelId="{D977BC5F-614A-40AF-BAB1-82DD87ADD87B}" type="presOf" srcId="{F6FB5715-631F-4F83-8FA7-F14013185B1C}" destId="{B8B360D5-EFDE-4B62-9C66-E351F23AACC0}" srcOrd="0" destOrd="0" presId="urn:microsoft.com/office/officeart/2018/2/layout/IconCircleList"/>
    <dgm:cxn modelId="{AFAA2461-FD01-4AD1-97F7-139E7EBC0540}" type="presOf" srcId="{8AE3EA77-1A95-4AA5-8704-F2C8C88EB699}" destId="{4528BD8F-BFCA-4C36-9F84-02C983CB17E2}" srcOrd="0" destOrd="0" presId="urn:microsoft.com/office/officeart/2018/2/layout/IconCircleList"/>
    <dgm:cxn modelId="{72A34898-F7B1-4B30-8792-8EFC6D56A4E9}" type="presOf" srcId="{5113D3C0-98F0-44F8-AD57-A582CC5CBD4A}" destId="{916A3A0B-3AB8-4EED-87A7-C76877E4822D}" srcOrd="0" destOrd="0" presId="urn:microsoft.com/office/officeart/2018/2/layout/IconCircleList"/>
    <dgm:cxn modelId="{F5725A98-A535-4BBB-98EB-64CDDD1BCC34}" type="presOf" srcId="{4C831186-C167-415C-B03D-C8B3B8D04511}" destId="{1613B7CE-16B4-47AF-8937-CE7B1A9CC396}" srcOrd="0" destOrd="0" presId="urn:microsoft.com/office/officeart/2018/2/layout/IconCircleList"/>
    <dgm:cxn modelId="{ED5440C6-72D4-4095-98DB-0DFA2F921B5F}" srcId="{F6FB5715-631F-4F83-8FA7-F14013185B1C}" destId="{5FF6872D-AEDD-4E6F-A645-4FBC87E2FFAE}" srcOrd="1" destOrd="0" parTransId="{5263EF61-DEC5-4073-8631-F83888B9E075}" sibTransId="{B8E350BF-6F1C-421B-BC07-4FA50D367BC2}"/>
    <dgm:cxn modelId="{3902DED2-5F44-42B2-8BBA-6222FECCF6E2}" type="presOf" srcId="{D20CB088-89E9-4503-A972-BEBC0DEEDE7F}" destId="{487C17A2-54D5-471B-8457-28C22589E71D}" srcOrd="0" destOrd="0" presId="urn:microsoft.com/office/officeart/2018/2/layout/IconCircleList"/>
    <dgm:cxn modelId="{C2F2B2D4-2641-4239-BBB4-91BE4A22B485}" type="presOf" srcId="{AE7A1E67-BA8A-4C7F-B689-627D3B88D805}" destId="{4F531F8E-5061-45E1-93D4-A363A5ED30B3}" srcOrd="0" destOrd="0" presId="urn:microsoft.com/office/officeart/2018/2/layout/IconCircleList"/>
    <dgm:cxn modelId="{61536EE1-C8D9-47E3-BB73-51D45730209F}" type="presOf" srcId="{B8E350BF-6F1C-421B-BC07-4FA50D367BC2}" destId="{B9889FFE-EE9F-4DD3-AD14-D96C6FA5E650}" srcOrd="0" destOrd="0" presId="urn:microsoft.com/office/officeart/2018/2/layout/IconCircleList"/>
    <dgm:cxn modelId="{0E2880FC-78D1-4485-A950-00E93B273261}" type="presOf" srcId="{E064A0E2-BCC2-4FA7-B0F4-1371CE27E8F4}" destId="{AF2A9BDA-28C2-4FBD-B043-AA62E269AF78}" srcOrd="0" destOrd="0" presId="urn:microsoft.com/office/officeart/2018/2/layout/IconCircleList"/>
    <dgm:cxn modelId="{FE38CE21-9D69-46E8-8EEF-909CBAC58785}" type="presParOf" srcId="{B8B360D5-EFDE-4B62-9C66-E351F23AACC0}" destId="{31488E71-F9F4-49E7-88D4-F50503B0962C}" srcOrd="0" destOrd="0" presId="urn:microsoft.com/office/officeart/2018/2/layout/IconCircleList"/>
    <dgm:cxn modelId="{C698361A-55E4-4203-B30F-3C578FED7960}" type="presParOf" srcId="{31488E71-F9F4-49E7-88D4-F50503B0962C}" destId="{2871C4D8-F676-4655-AF70-640E3DA37156}" srcOrd="0" destOrd="0" presId="urn:microsoft.com/office/officeart/2018/2/layout/IconCircleList"/>
    <dgm:cxn modelId="{B32527C3-3B01-40F2-9227-9EA1959F47F0}" type="presParOf" srcId="{2871C4D8-F676-4655-AF70-640E3DA37156}" destId="{FE4B34EB-EA31-4F07-9507-670D937CBB5F}" srcOrd="0" destOrd="0" presId="urn:microsoft.com/office/officeart/2018/2/layout/IconCircleList"/>
    <dgm:cxn modelId="{44EF2839-4111-4B01-9941-AF18C4D0460D}" type="presParOf" srcId="{2871C4D8-F676-4655-AF70-640E3DA37156}" destId="{38716AAB-1042-4523-A0DE-AE10B89A9202}" srcOrd="1" destOrd="0" presId="urn:microsoft.com/office/officeart/2018/2/layout/IconCircleList"/>
    <dgm:cxn modelId="{F7AF11EE-52B9-45A4-9B33-28AF7659D7D2}" type="presParOf" srcId="{2871C4D8-F676-4655-AF70-640E3DA37156}" destId="{7BCE8553-7CBE-45DE-AB72-13FA6A7B335E}" srcOrd="2" destOrd="0" presId="urn:microsoft.com/office/officeart/2018/2/layout/IconCircleList"/>
    <dgm:cxn modelId="{548855CE-0F3F-430A-9ACC-D18E284516A3}" type="presParOf" srcId="{2871C4D8-F676-4655-AF70-640E3DA37156}" destId="{7A77FBAE-C0B9-451D-8FCE-3DD9EA81E4FC}" srcOrd="3" destOrd="0" presId="urn:microsoft.com/office/officeart/2018/2/layout/IconCircleList"/>
    <dgm:cxn modelId="{098871AC-1808-4ACE-825F-E0E1A929599C}" type="presParOf" srcId="{31488E71-F9F4-49E7-88D4-F50503B0962C}" destId="{829BF1B8-FBC1-48D6-903B-0CE68BA4BA9F}" srcOrd="1" destOrd="0" presId="urn:microsoft.com/office/officeart/2018/2/layout/IconCircleList"/>
    <dgm:cxn modelId="{95CC0E62-25B8-4C7D-AF11-7D87C37E3EFB}" type="presParOf" srcId="{31488E71-F9F4-49E7-88D4-F50503B0962C}" destId="{06519983-E777-4AAA-BA0F-648F98B8F071}" srcOrd="2" destOrd="0" presId="urn:microsoft.com/office/officeart/2018/2/layout/IconCircleList"/>
    <dgm:cxn modelId="{9BAE43FC-FE55-40E5-9F76-E69200977990}" type="presParOf" srcId="{06519983-E777-4AAA-BA0F-648F98B8F071}" destId="{2A328FFE-CB94-4260-BA90-AA10BEC44B44}" srcOrd="0" destOrd="0" presId="urn:microsoft.com/office/officeart/2018/2/layout/IconCircleList"/>
    <dgm:cxn modelId="{8E591828-0CE7-448B-AF91-2D15A8354E8A}" type="presParOf" srcId="{06519983-E777-4AAA-BA0F-648F98B8F071}" destId="{B12ED21B-CCC8-4A81-8024-33D6E20CAFF4}" srcOrd="1" destOrd="0" presId="urn:microsoft.com/office/officeart/2018/2/layout/IconCircleList"/>
    <dgm:cxn modelId="{DD8B5FD0-F16D-4358-BBCD-C410E9FE8B2E}" type="presParOf" srcId="{06519983-E777-4AAA-BA0F-648F98B8F071}" destId="{CC02A985-7070-41C7-8B1E-C914542AF743}" srcOrd="2" destOrd="0" presId="urn:microsoft.com/office/officeart/2018/2/layout/IconCircleList"/>
    <dgm:cxn modelId="{5A3D1783-4C38-45AF-B8FB-B845D9F3A13F}" type="presParOf" srcId="{06519983-E777-4AAA-BA0F-648F98B8F071}" destId="{AF48DFF6-39F9-46F1-9BB5-F8CBBE3A1858}" srcOrd="3" destOrd="0" presId="urn:microsoft.com/office/officeart/2018/2/layout/IconCircleList"/>
    <dgm:cxn modelId="{563E5F5B-6383-4599-B7B9-2DCC7EFF6A46}" type="presParOf" srcId="{31488E71-F9F4-49E7-88D4-F50503B0962C}" destId="{B9889FFE-EE9F-4DD3-AD14-D96C6FA5E650}" srcOrd="3" destOrd="0" presId="urn:microsoft.com/office/officeart/2018/2/layout/IconCircleList"/>
    <dgm:cxn modelId="{4FC8DC2A-BFE8-407F-99DD-22EA75F5F785}" type="presParOf" srcId="{31488E71-F9F4-49E7-88D4-F50503B0962C}" destId="{CE746D8D-41F4-4AE9-B756-03AFD68070C6}" srcOrd="4" destOrd="0" presId="urn:microsoft.com/office/officeart/2018/2/layout/IconCircleList"/>
    <dgm:cxn modelId="{B69F76A1-80BD-4FB2-A8A2-B5946700BF67}" type="presParOf" srcId="{CE746D8D-41F4-4AE9-B756-03AFD68070C6}" destId="{E4E6BF84-5EC5-4B19-BCA6-393088852053}" srcOrd="0" destOrd="0" presId="urn:microsoft.com/office/officeart/2018/2/layout/IconCircleList"/>
    <dgm:cxn modelId="{A8B8A7EB-31D2-409C-9811-B6ABFE2F6074}" type="presParOf" srcId="{CE746D8D-41F4-4AE9-B756-03AFD68070C6}" destId="{4F36D0BE-D7D3-41BC-A5E5-7AFB6B40D7BC}" srcOrd="1" destOrd="0" presId="urn:microsoft.com/office/officeart/2018/2/layout/IconCircleList"/>
    <dgm:cxn modelId="{F29370D9-8A5A-4AF9-83CC-7A297F854121}" type="presParOf" srcId="{CE746D8D-41F4-4AE9-B756-03AFD68070C6}" destId="{1F6DF3CC-4683-4588-9DB0-D7A5C67BD59A}" srcOrd="2" destOrd="0" presId="urn:microsoft.com/office/officeart/2018/2/layout/IconCircleList"/>
    <dgm:cxn modelId="{F2027F49-9D0E-4887-8330-6D091B960768}" type="presParOf" srcId="{CE746D8D-41F4-4AE9-B756-03AFD68070C6}" destId="{487C17A2-54D5-471B-8457-28C22589E71D}" srcOrd="3" destOrd="0" presId="urn:microsoft.com/office/officeart/2018/2/layout/IconCircleList"/>
    <dgm:cxn modelId="{15CB551D-AE9C-4DC7-A8E6-2337DDE9E319}" type="presParOf" srcId="{31488E71-F9F4-49E7-88D4-F50503B0962C}" destId="{4F531F8E-5061-45E1-93D4-A363A5ED30B3}" srcOrd="5" destOrd="0" presId="urn:microsoft.com/office/officeart/2018/2/layout/IconCircleList"/>
    <dgm:cxn modelId="{332E4D6E-3A99-4116-990C-D9C024E0A9E8}" type="presParOf" srcId="{31488E71-F9F4-49E7-88D4-F50503B0962C}" destId="{41B9E954-FB90-4883-9598-C175A9C8B957}" srcOrd="6" destOrd="0" presId="urn:microsoft.com/office/officeart/2018/2/layout/IconCircleList"/>
    <dgm:cxn modelId="{90F136DC-9C66-470F-BE13-8220BC3552C2}" type="presParOf" srcId="{41B9E954-FB90-4883-9598-C175A9C8B957}" destId="{5BE5CCA4-B918-4757-96F8-2CB1DF1B4BDD}" srcOrd="0" destOrd="0" presId="urn:microsoft.com/office/officeart/2018/2/layout/IconCircleList"/>
    <dgm:cxn modelId="{1BDE509D-506F-42D2-A76C-620E7B610B7E}" type="presParOf" srcId="{41B9E954-FB90-4883-9598-C175A9C8B957}" destId="{69CE1439-9616-417A-9455-B9641DFB957F}" srcOrd="1" destOrd="0" presId="urn:microsoft.com/office/officeart/2018/2/layout/IconCircleList"/>
    <dgm:cxn modelId="{B69E62A6-55B1-40E0-B285-9164FED5631F}" type="presParOf" srcId="{41B9E954-FB90-4883-9598-C175A9C8B957}" destId="{554732C6-36AF-4FDC-B097-8FC15ADD3419}" srcOrd="2" destOrd="0" presId="urn:microsoft.com/office/officeart/2018/2/layout/IconCircleList"/>
    <dgm:cxn modelId="{93606B9F-45E5-404D-A0BD-305CE114D5BD}" type="presParOf" srcId="{41B9E954-FB90-4883-9598-C175A9C8B957}" destId="{916A3A0B-3AB8-4EED-87A7-C76877E4822D}" srcOrd="3" destOrd="0" presId="urn:microsoft.com/office/officeart/2018/2/layout/IconCircleList"/>
    <dgm:cxn modelId="{6CF214EB-44D3-4356-A362-E92DCB2EBDF9}" type="presParOf" srcId="{31488E71-F9F4-49E7-88D4-F50503B0962C}" destId="{AF2A9BDA-28C2-4FBD-B043-AA62E269AF78}" srcOrd="7" destOrd="0" presId="urn:microsoft.com/office/officeart/2018/2/layout/IconCircleList"/>
    <dgm:cxn modelId="{0627C975-66CD-41C3-B3EB-96586082DC7D}" type="presParOf" srcId="{31488E71-F9F4-49E7-88D4-F50503B0962C}" destId="{3271E300-8ED4-40A6-9EC0-A3DEB15A6D6B}" srcOrd="8" destOrd="0" presId="urn:microsoft.com/office/officeart/2018/2/layout/IconCircleList"/>
    <dgm:cxn modelId="{888F765C-38DB-4DB0-A440-A46A570A7AC3}" type="presParOf" srcId="{3271E300-8ED4-40A6-9EC0-A3DEB15A6D6B}" destId="{6FCC0FE1-605F-4A93-8921-E9CA516A0124}" srcOrd="0" destOrd="0" presId="urn:microsoft.com/office/officeart/2018/2/layout/IconCircleList"/>
    <dgm:cxn modelId="{462855B0-6ACD-4F5D-AD55-5C17084F0B43}" type="presParOf" srcId="{3271E300-8ED4-40A6-9EC0-A3DEB15A6D6B}" destId="{B85E35A1-B1DD-4781-BF77-31D1F0B2E05F}" srcOrd="1" destOrd="0" presId="urn:microsoft.com/office/officeart/2018/2/layout/IconCircleList"/>
    <dgm:cxn modelId="{BC20EA49-7F4F-4585-B25B-963B080A01F8}" type="presParOf" srcId="{3271E300-8ED4-40A6-9EC0-A3DEB15A6D6B}" destId="{866DDD45-B422-4392-96E7-62260CAB6FE8}" srcOrd="2" destOrd="0" presId="urn:microsoft.com/office/officeart/2018/2/layout/IconCircleList"/>
    <dgm:cxn modelId="{E905D06C-AA13-4A6E-BBB8-D623369B8DC4}" type="presParOf" srcId="{3271E300-8ED4-40A6-9EC0-A3DEB15A6D6B}" destId="{4528BD8F-BFCA-4C36-9F84-02C983CB17E2}" srcOrd="3" destOrd="0" presId="urn:microsoft.com/office/officeart/2018/2/layout/IconCircleList"/>
    <dgm:cxn modelId="{F2D4730A-52A6-423B-AD86-DCBE8FE2DA9F}" type="presParOf" srcId="{31488E71-F9F4-49E7-88D4-F50503B0962C}" destId="{1613B7CE-16B4-47AF-8937-CE7B1A9CC396}" srcOrd="9" destOrd="0" presId="urn:microsoft.com/office/officeart/2018/2/layout/IconCircleList"/>
    <dgm:cxn modelId="{EBC4E905-BE01-4254-8ADC-6C976A21ADBA}" type="presParOf" srcId="{31488E71-F9F4-49E7-88D4-F50503B0962C}" destId="{9028E02F-51ED-49F2-9325-DB532544012C}" srcOrd="10" destOrd="0" presId="urn:microsoft.com/office/officeart/2018/2/layout/IconCircleList"/>
    <dgm:cxn modelId="{C27E29F5-2676-4C09-A49D-8139CB9B35A7}" type="presParOf" srcId="{9028E02F-51ED-49F2-9325-DB532544012C}" destId="{D8C043BD-7F74-4678-9FC4-4256F84C0D56}" srcOrd="0" destOrd="0" presId="urn:microsoft.com/office/officeart/2018/2/layout/IconCircleList"/>
    <dgm:cxn modelId="{91DB5CFC-C670-4A76-8E8E-C7ACD0DE8D82}" type="presParOf" srcId="{9028E02F-51ED-49F2-9325-DB532544012C}" destId="{27F403D0-833C-4204-8433-BD9D4031F4A6}" srcOrd="1" destOrd="0" presId="urn:microsoft.com/office/officeart/2018/2/layout/IconCircleList"/>
    <dgm:cxn modelId="{F4235152-375F-4FB6-BC9C-6BD9F2D54BE2}" type="presParOf" srcId="{9028E02F-51ED-49F2-9325-DB532544012C}" destId="{A4BB608D-5BB2-48C5-B478-DD994E69FF6B}" srcOrd="2" destOrd="0" presId="urn:microsoft.com/office/officeart/2018/2/layout/IconCircleList"/>
    <dgm:cxn modelId="{30EAD962-E045-41FF-B0C5-E9CC97B8B387}" type="presParOf" srcId="{9028E02F-51ED-49F2-9325-DB532544012C}" destId="{F2EBEE30-8809-48BF-96C3-A638849ABF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B34EB-EA31-4F07-9507-670D937CBB5F}">
      <dsp:nvSpPr>
        <dsp:cNvPr id="0" name=""/>
        <dsp:cNvSpPr/>
      </dsp:nvSpPr>
      <dsp:spPr>
        <a:xfrm>
          <a:off x="93971" y="475409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16AAB-1042-4523-A0DE-AE10B89A9202}">
      <dsp:nvSpPr>
        <dsp:cNvPr id="0" name=""/>
        <dsp:cNvSpPr/>
      </dsp:nvSpPr>
      <dsp:spPr>
        <a:xfrm>
          <a:off x="282673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7FBAE-C0B9-451D-8FCE-3DD9EA81E4FC}">
      <dsp:nvSpPr>
        <dsp:cNvPr id="0" name=""/>
        <dsp:cNvSpPr/>
      </dsp:nvSpPr>
      <dsp:spPr>
        <a:xfrm>
          <a:off x="1185104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the ontology to draw boundaries</a:t>
          </a:r>
        </a:p>
      </dsp:txBody>
      <dsp:txXfrm>
        <a:off x="1185104" y="475409"/>
        <a:ext cx="2118080" cy="898579"/>
      </dsp:txXfrm>
    </dsp:sp>
    <dsp:sp modelId="{2A328FFE-CB94-4260-BA90-AA10BEC44B44}">
      <dsp:nvSpPr>
        <dsp:cNvPr id="0" name=""/>
        <dsp:cNvSpPr/>
      </dsp:nvSpPr>
      <dsp:spPr>
        <a:xfrm>
          <a:off x="3672243" y="475409"/>
          <a:ext cx="898579" cy="898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ED21B-CCC8-4A81-8024-33D6E20CAFF4}">
      <dsp:nvSpPr>
        <dsp:cNvPr id="0" name=""/>
        <dsp:cNvSpPr/>
      </dsp:nvSpPr>
      <dsp:spPr>
        <a:xfrm>
          <a:off x="3860945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8DFF6-39F9-46F1-9BB5-F8CBBE3A1858}">
      <dsp:nvSpPr>
        <dsp:cNvPr id="0" name=""/>
        <dsp:cNvSpPr/>
      </dsp:nvSpPr>
      <dsp:spPr>
        <a:xfrm>
          <a:off x="4763376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Understand relational data limitations</a:t>
          </a:r>
        </a:p>
      </dsp:txBody>
      <dsp:txXfrm>
        <a:off x="4763376" y="475409"/>
        <a:ext cx="2118080" cy="898579"/>
      </dsp:txXfrm>
    </dsp:sp>
    <dsp:sp modelId="{E4E6BF84-5EC5-4B19-BCA6-393088852053}">
      <dsp:nvSpPr>
        <dsp:cNvPr id="0" name=""/>
        <dsp:cNvSpPr/>
      </dsp:nvSpPr>
      <dsp:spPr>
        <a:xfrm>
          <a:off x="7250515" y="475409"/>
          <a:ext cx="898579" cy="898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6D0BE-D7D3-41BC-A5E5-7AFB6B40D7BC}">
      <dsp:nvSpPr>
        <dsp:cNvPr id="0" name=""/>
        <dsp:cNvSpPr/>
      </dsp:nvSpPr>
      <dsp:spPr>
        <a:xfrm>
          <a:off x="7439217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C17A2-54D5-471B-8457-28C22589E71D}">
      <dsp:nvSpPr>
        <dsp:cNvPr id="0" name=""/>
        <dsp:cNvSpPr/>
      </dsp:nvSpPr>
      <dsp:spPr>
        <a:xfrm>
          <a:off x="8341647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the domain as one or multiple related models</a:t>
          </a:r>
        </a:p>
      </dsp:txBody>
      <dsp:txXfrm>
        <a:off x="8341647" y="475409"/>
        <a:ext cx="2118080" cy="898579"/>
      </dsp:txXfrm>
    </dsp:sp>
    <dsp:sp modelId="{5BE5CCA4-B918-4757-96F8-2CB1DF1B4BDD}">
      <dsp:nvSpPr>
        <dsp:cNvPr id="0" name=""/>
        <dsp:cNvSpPr/>
      </dsp:nvSpPr>
      <dsp:spPr>
        <a:xfrm>
          <a:off x="93971" y="1936827"/>
          <a:ext cx="898579" cy="898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E1439-9616-417A-9455-B9641DFB957F}">
      <dsp:nvSpPr>
        <dsp:cNvPr id="0" name=""/>
        <dsp:cNvSpPr/>
      </dsp:nvSpPr>
      <dsp:spPr>
        <a:xfrm>
          <a:off x="282673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3A0B-3AB8-4EED-87A7-C76877E4822D}">
      <dsp:nvSpPr>
        <dsp:cNvPr id="0" name=""/>
        <dsp:cNvSpPr/>
      </dsp:nvSpPr>
      <dsp:spPr>
        <a:xfrm>
          <a:off x="1185104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a schema language to further refine these entities as canonical (JSON-schema)</a:t>
          </a:r>
        </a:p>
      </dsp:txBody>
      <dsp:txXfrm>
        <a:off x="1185104" y="1936827"/>
        <a:ext cx="2118080" cy="898579"/>
      </dsp:txXfrm>
    </dsp:sp>
    <dsp:sp modelId="{6FCC0FE1-605F-4A93-8921-E9CA516A0124}">
      <dsp:nvSpPr>
        <dsp:cNvPr id="0" name=""/>
        <dsp:cNvSpPr/>
      </dsp:nvSpPr>
      <dsp:spPr>
        <a:xfrm>
          <a:off x="3672243" y="1936827"/>
          <a:ext cx="898579" cy="898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E35A1-B1DD-4781-BF77-31D1F0B2E05F}">
      <dsp:nvSpPr>
        <dsp:cNvPr id="0" name=""/>
        <dsp:cNvSpPr/>
      </dsp:nvSpPr>
      <dsp:spPr>
        <a:xfrm>
          <a:off x="3860945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8BD8F-BFCA-4C36-9F84-02C983CB17E2}">
      <dsp:nvSpPr>
        <dsp:cNvPr id="0" name=""/>
        <dsp:cNvSpPr/>
      </dsp:nvSpPr>
      <dsp:spPr>
        <a:xfrm>
          <a:off x="4763376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data in a way consistent to the domain needs (SQL, document, graph…)</a:t>
          </a:r>
        </a:p>
      </dsp:txBody>
      <dsp:txXfrm>
        <a:off x="4763376" y="1936827"/>
        <a:ext cx="2118080" cy="898579"/>
      </dsp:txXfrm>
    </dsp:sp>
    <dsp:sp modelId="{D8C043BD-7F74-4678-9FC4-4256F84C0D56}">
      <dsp:nvSpPr>
        <dsp:cNvPr id="0" name=""/>
        <dsp:cNvSpPr/>
      </dsp:nvSpPr>
      <dsp:spPr>
        <a:xfrm>
          <a:off x="7250515" y="1936827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403D0-833C-4204-8433-BD9D4031F4A6}">
      <dsp:nvSpPr>
        <dsp:cNvPr id="0" name=""/>
        <dsp:cNvSpPr/>
      </dsp:nvSpPr>
      <dsp:spPr>
        <a:xfrm>
          <a:off x="7439217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EE30-8809-48BF-96C3-A638849ABFF8}">
      <dsp:nvSpPr>
        <dsp:cNvPr id="0" name=""/>
        <dsp:cNvSpPr/>
      </dsp:nvSpPr>
      <dsp:spPr>
        <a:xfrm>
          <a:off x="8341647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Don’t overdo it with the internal data models, the implementing team will have the final say</a:t>
          </a:r>
        </a:p>
      </dsp:txBody>
      <dsp:txXfrm>
        <a:off x="8341647" y="1936827"/>
        <a:ext cx="2118080" cy="8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BoEffect/mmv-architecture-demo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4943-FFB2-E849-A2D5-50829ED75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 My Voice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9A7B1-9937-BD42-A1B8-7782BD8B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Postcard Activism Platform</a:t>
            </a:r>
          </a:p>
        </p:txBody>
      </p:sp>
    </p:spTree>
    <p:extLst>
      <p:ext uri="{BB962C8B-B14F-4D97-AF65-F5344CB8AC3E}">
        <p14:creationId xmlns:p14="http://schemas.microsoft.com/office/powerpoint/2010/main" val="20590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C5A76-81FB-2C4A-A919-1F73CC97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Data Analytics:</a:t>
            </a:r>
            <a:br>
              <a:rPr lang="en-US" sz="3200"/>
            </a:br>
            <a:r>
              <a:rPr lang="en-US" sz="3200"/>
              <a:t>The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D758-E5D3-E54C-A736-E3DF5279F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/>
              <a:t>Modify the functions to publish to the event layer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/>
              <a:t>Use a CQRS Strategy to ensure data is published and to deal with eventual consistency problems 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686A5-6795-D245-AE84-BA64CF900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46BB-1CE1-A546-8D80-188BC349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43D88-43A4-C14C-BE99-153FAFCD4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Non-transactional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A416B-56B9-2E4A-9963-6B6B792D6E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4262" y="2751137"/>
            <a:ext cx="4750886" cy="356316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03B44-CDCE-E445-A70B-5CB2E121E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Transactional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F79FFD-0CC0-054E-8F1B-E0828B3A1B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9263" y="2751137"/>
            <a:ext cx="4750886" cy="3563165"/>
          </a:xfrm>
        </p:spPr>
      </p:pic>
    </p:spTree>
    <p:extLst>
      <p:ext uri="{BB962C8B-B14F-4D97-AF65-F5344CB8AC3E}">
        <p14:creationId xmlns:p14="http://schemas.microsoft.com/office/powerpoint/2010/main" val="115846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BA732-77CD-7941-B2CC-0E1FAB4A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Data Analytics: Eventual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DA-5EE3-5D43-B11B-F53771DB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91893"/>
            <a:ext cx="6268060" cy="47010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0074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F1A7E-6C36-F944-9534-7E24C6A7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Mail My Voice: MVP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F88E5F-2E13-6244-A048-FCA6A6BB2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302730"/>
            <a:ext cx="5630441" cy="4222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E38182-49B4-174C-B3A4-ABC7B2796F36}"/>
              </a:ext>
            </a:extLst>
          </p:cNvPr>
          <p:cNvSpPr txBox="1"/>
          <p:nvPr/>
        </p:nvSpPr>
        <p:spPr>
          <a:xfrm>
            <a:off x="803141" y="5525560"/>
            <a:ext cx="32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Estimated Effort:</a:t>
            </a:r>
          </a:p>
          <a:p>
            <a:r>
              <a:rPr lang="en-US" dirty="0">
                <a:solidFill>
                  <a:schemeClr val="bg1"/>
                </a:solidFill>
              </a:rPr>
              <a:t>16 weeks in person hours</a:t>
            </a:r>
          </a:p>
        </p:txBody>
      </p:sp>
    </p:spTree>
    <p:extLst>
      <p:ext uri="{BB962C8B-B14F-4D97-AF65-F5344CB8AC3E}">
        <p14:creationId xmlns:p14="http://schemas.microsoft.com/office/powerpoint/2010/main" val="352904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6925B-6FB0-6C47-8734-D14C8409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Mail My Voice: V2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44EAE-7AA5-7C41-89FC-A54D259B8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302730"/>
            <a:ext cx="5630441" cy="4222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75939-DFCE-3440-B63F-A90CE16F9AB3}"/>
              </a:ext>
            </a:extLst>
          </p:cNvPr>
          <p:cNvSpPr txBox="1"/>
          <p:nvPr/>
        </p:nvSpPr>
        <p:spPr>
          <a:xfrm>
            <a:off x="803141" y="5525560"/>
            <a:ext cx="32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Estimated Effort:</a:t>
            </a:r>
          </a:p>
          <a:p>
            <a:r>
              <a:rPr lang="en-US" dirty="0">
                <a:solidFill>
                  <a:schemeClr val="bg1"/>
                </a:solidFill>
              </a:rPr>
              <a:t>16 weeks in person hours</a:t>
            </a:r>
          </a:p>
        </p:txBody>
      </p:sp>
    </p:spTree>
    <p:extLst>
      <p:ext uri="{BB962C8B-B14F-4D97-AF65-F5344CB8AC3E}">
        <p14:creationId xmlns:p14="http://schemas.microsoft.com/office/powerpoint/2010/main" val="228291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C0F1-1CF3-3C4F-BE9A-B25C8CA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Value: Should this be Built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30F4-24EA-2B49-91C3-15E52D341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/>
          <a:lstStyle/>
          <a:p>
            <a:r>
              <a:rPr lang="en-US" dirty="0"/>
              <a:t>To answer that you have to define value – something we simply assumed had been done for this demonstration; however, you would follow the below approach</a:t>
            </a:r>
          </a:p>
          <a:p>
            <a:r>
              <a:rPr lang="en-US" dirty="0"/>
              <a:t>Business Value, otherwise known as Cost of Delay, can be defined at an initiative level</a:t>
            </a:r>
          </a:p>
          <a:p>
            <a:pPr lvl="1"/>
            <a:r>
              <a:rPr lang="en-US" dirty="0"/>
              <a:t>Impact to Business Growth</a:t>
            </a:r>
          </a:p>
          <a:p>
            <a:pPr lvl="1"/>
            <a:r>
              <a:rPr lang="en-US" dirty="0"/>
              <a:t>Impact to Business Scope (customers)</a:t>
            </a:r>
          </a:p>
          <a:p>
            <a:pPr lvl="1"/>
            <a:r>
              <a:rPr lang="en-US" dirty="0"/>
              <a:t>Impact to Profitability</a:t>
            </a:r>
          </a:p>
          <a:p>
            <a:pPr lvl="1"/>
            <a:r>
              <a:rPr lang="en-US" dirty="0"/>
              <a:t>Market Differentiation Impact</a:t>
            </a:r>
          </a:p>
          <a:p>
            <a:pPr lvl="1"/>
            <a:r>
              <a:rPr lang="en-US" dirty="0"/>
              <a:t>Opportunity to Learn</a:t>
            </a:r>
          </a:p>
          <a:p>
            <a:r>
              <a:rPr lang="en-US" dirty="0"/>
              <a:t>These can be quantified as relative scores and compared to a cost</a:t>
            </a:r>
          </a:p>
        </p:txBody>
      </p:sp>
    </p:spTree>
    <p:extLst>
      <p:ext uri="{BB962C8B-B14F-4D97-AF65-F5344CB8AC3E}">
        <p14:creationId xmlns:p14="http://schemas.microsoft.com/office/powerpoint/2010/main" val="2869256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C0F1-1CF3-3C4F-BE9A-B25C8CA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30F4-24EA-2B49-91C3-15E52D341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hard costs that are obvious such as resourcing, which is why defining effort is useful, but other factors have to be considered:</a:t>
            </a:r>
          </a:p>
          <a:p>
            <a:pPr lvl="1"/>
            <a:r>
              <a:rPr lang="en-US" dirty="0"/>
              <a:t>Implementation Readiness – are there resources available?</a:t>
            </a:r>
          </a:p>
          <a:p>
            <a:pPr lvl="1"/>
            <a:r>
              <a:rPr lang="en-US" dirty="0"/>
              <a:t>Calendar Time to Implement – see effort and resourcing</a:t>
            </a:r>
          </a:p>
          <a:p>
            <a:pPr lvl="1"/>
            <a:r>
              <a:rPr lang="en-US" dirty="0"/>
              <a:t>Business Process Complexity – how new is this?</a:t>
            </a:r>
          </a:p>
          <a:p>
            <a:pPr lvl="1"/>
            <a:r>
              <a:rPr lang="en-US" dirty="0"/>
              <a:t>Cost of Ownership – are we taking a shortcut or other strategies that will cost us over time?</a:t>
            </a:r>
          </a:p>
          <a:p>
            <a:pPr lvl="1"/>
            <a:r>
              <a:rPr lang="en-US" dirty="0"/>
              <a:t>Implementation Leadership – Are we inventing this ourselves or is their leadership?</a:t>
            </a:r>
          </a:p>
          <a:p>
            <a:r>
              <a:rPr lang="en-US" dirty="0"/>
              <a:t>These can also be quantified as relative scores, though we can define a resource cost more accurately:</a:t>
            </a:r>
          </a:p>
          <a:p>
            <a:pPr lvl="1"/>
            <a:r>
              <a:rPr lang="en-US" dirty="0"/>
              <a:t>Assuming loaded FTE of $150p/h, MVP and V2 are both priced at $96,000</a:t>
            </a:r>
          </a:p>
          <a:p>
            <a:r>
              <a:rPr lang="en-US" dirty="0"/>
              <a:t>Ultimately, you want to prioritize the highest value for the least cost that best positions the company while taking on the least risk</a:t>
            </a:r>
          </a:p>
        </p:txBody>
      </p:sp>
    </p:spTree>
    <p:extLst>
      <p:ext uri="{BB962C8B-B14F-4D97-AF65-F5344CB8AC3E}">
        <p14:creationId xmlns:p14="http://schemas.microsoft.com/office/powerpoint/2010/main" val="420554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33B5-A674-4B42-9A78-E1776BD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000" dirty="0"/>
              <a:t>THANK YOU</a:t>
            </a:r>
            <a:br>
              <a:rPr lang="en-US" sz="4000" dirty="0"/>
            </a:br>
            <a:r>
              <a:rPr lang="en-US" sz="40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370C3-ED62-B543-B38D-659D6AB1C8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/>
              <a:t>You can view the detailed Design Sketch for this architecture here:</a:t>
            </a:r>
          </a:p>
          <a:p>
            <a:r>
              <a:rPr lang="en-US" dirty="0">
                <a:hlinkClick r:id="rId2"/>
              </a:rPr>
              <a:t>https://github.com/theBoEffect/mmv-architecture-demo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4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E14AD-C56C-8D42-A7CD-E8CB59F2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An Enterprise Architecture Demonstration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9C97A-EA37-8B43-AABA-5F1F0A724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Enterprise level architecture bridges </a:t>
            </a:r>
            <a:r>
              <a:rPr lang="en-US" dirty="0">
                <a:solidFill>
                  <a:srgbClr val="FFC000"/>
                </a:solidFill>
              </a:rPr>
              <a:t>business</a:t>
            </a:r>
            <a:r>
              <a:rPr lang="en-US" dirty="0"/>
              <a:t> strategy and market </a:t>
            </a:r>
            <a:r>
              <a:rPr lang="en-US" dirty="0">
                <a:solidFill>
                  <a:srgbClr val="FFC000"/>
                </a:solidFill>
              </a:rPr>
              <a:t>opportunity</a:t>
            </a:r>
            <a:r>
              <a:rPr lang="en-US" dirty="0"/>
              <a:t> to a </a:t>
            </a:r>
            <a:r>
              <a:rPr lang="en-US" dirty="0">
                <a:solidFill>
                  <a:srgbClr val="FFC000"/>
                </a:solidFill>
              </a:rPr>
              <a:t>technology strategy </a:t>
            </a:r>
            <a:r>
              <a:rPr lang="en-US" dirty="0"/>
              <a:t>that guides the entire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35693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A89D-E89C-2B46-A7CB-B3B8E4D9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Background</a:t>
            </a:r>
            <a:br>
              <a:rPr lang="en-US"/>
            </a:br>
            <a:r>
              <a:rPr lang="en-US" sz="2400" i="1"/>
              <a:t>Freedom Postcard</a:t>
            </a:r>
            <a:endParaRPr lang="en-US" sz="2400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FD4823-10B3-E44F-A03A-9290CCC7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41" y="2321354"/>
            <a:ext cx="8672918" cy="4377907"/>
          </a:xfrm>
        </p:spPr>
      </p:pic>
    </p:spTree>
    <p:extLst>
      <p:ext uri="{BB962C8B-B14F-4D97-AF65-F5344CB8AC3E}">
        <p14:creationId xmlns:p14="http://schemas.microsoft.com/office/powerpoint/2010/main" val="336313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0702E-AFD1-F744-A43D-87E20DA3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The Opportunity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71A28-16C7-6140-9FA7-F2D0FDE23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Broaden the appeal to a larger demographic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Increase overall revenue through an increase in sales volume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Decrease overall operating costs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Add analytics functionality that maps issues to regions, demographics, elected officials and other factors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Streamline the efficiency of the overall technical architecture</a:t>
            </a:r>
          </a:p>
          <a:p>
            <a:pPr marL="285750" indent="-285750">
              <a:buFont typeface="Wingdings 2" charset="2"/>
              <a:buChar char="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2CADE8-4344-2245-B220-958FDC4B0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706" y="1548713"/>
            <a:ext cx="5638853" cy="37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997F-FB86-164C-B906-1DA189DD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80C6-00AF-3E47-9D01-CE3397238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Acceptance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C963C-C7E2-D24D-B40E-61993CCC8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Testing, Performance &amp; Security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12029-1665-5E43-AFDC-43B33622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03" y="2686796"/>
            <a:ext cx="2125844" cy="397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377B8-C6D5-5B40-AA49-EBDB7DD6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06" y="239024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2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478A-0BFC-DE4F-8346-7C9C9FEB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Ontology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2996B-5C20-8E40-9EE9-4AA10CF8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426" y="2543775"/>
            <a:ext cx="8165145" cy="3636963"/>
          </a:xfrm>
        </p:spPr>
      </p:pic>
    </p:spTree>
    <p:extLst>
      <p:ext uri="{BB962C8B-B14F-4D97-AF65-F5344CB8AC3E}">
        <p14:creationId xmlns:p14="http://schemas.microsoft.com/office/powerpoint/2010/main" val="308306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71B08-2641-3045-B7D8-77FD0FAF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From Docker to Lambda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F32CCC-EC4C-DD42-8302-730D967D3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/>
          <a:stretch/>
        </p:blipFill>
        <p:spPr>
          <a:xfrm>
            <a:off x="463961" y="710199"/>
            <a:ext cx="6612856" cy="50781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58FEB9-E88A-4D8C-AEDD-F2765D3E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Reduces costs dramatically</a:t>
            </a:r>
          </a:p>
          <a:p>
            <a:r>
              <a:rPr lang="en-US" sz="1600">
                <a:solidFill>
                  <a:srgbClr val="FFFFFF"/>
                </a:solidFill>
              </a:rPr>
              <a:t>Ensure we account for the event triggered function architecture as apposed to traditional ”always on” server</a:t>
            </a:r>
          </a:p>
          <a:p>
            <a:r>
              <a:rPr lang="en-US" sz="1600">
                <a:solidFill>
                  <a:srgbClr val="FFFFFF"/>
                </a:solidFill>
              </a:rPr>
              <a:t>Utilize schema validation</a:t>
            </a:r>
          </a:p>
          <a:p>
            <a:r>
              <a:rPr lang="en-US" sz="1600">
                <a:solidFill>
                  <a:srgbClr val="FFFFFF"/>
                </a:solidFill>
              </a:rPr>
              <a:t>Benefits of middleware in a lambda function</a:t>
            </a:r>
          </a:p>
          <a:p>
            <a:r>
              <a:rPr lang="en-US" sz="1600">
                <a:solidFill>
                  <a:srgbClr val="FFFFFF"/>
                </a:solidFill>
              </a:rPr>
              <a:t>Serverless.com</a:t>
            </a:r>
          </a:p>
        </p:txBody>
      </p:sp>
    </p:spTree>
    <p:extLst>
      <p:ext uri="{BB962C8B-B14F-4D97-AF65-F5344CB8AC3E}">
        <p14:creationId xmlns:p14="http://schemas.microsoft.com/office/powerpoint/2010/main" val="337715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1D79-7F69-054C-BFB2-D3C7F725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Domain and Data Modeling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C00EFE-4AB5-4B7B-A0BC-7CAEF367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165931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2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590F1-2D3D-E347-81A8-A995A78F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Data Analytics: Data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C657-93A1-B541-BE0B-B7E507BE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 should have the option to publish with or without an acknowledgement</a:t>
            </a:r>
          </a:p>
          <a:p>
            <a:r>
              <a:rPr lang="en-US" dirty="0"/>
              <a:t>I should be able to create a connection for both publishing and consuming - requires that the technology have supported libraries</a:t>
            </a:r>
          </a:p>
          <a:p>
            <a:r>
              <a:rPr lang="en-US" dirty="0"/>
              <a:t>I should be able to monitor traffic, volume, and overall load</a:t>
            </a:r>
          </a:p>
          <a:p>
            <a:r>
              <a:rPr lang="en-US" dirty="0"/>
              <a:t>I should be able to inspect data if required</a:t>
            </a:r>
          </a:p>
          <a:p>
            <a:r>
              <a:rPr lang="en-US" dirty="0"/>
              <a:t>I should be able to moderate/manage topics/streams</a:t>
            </a:r>
          </a:p>
          <a:p>
            <a:r>
              <a:rPr lang="en-US" dirty="0"/>
              <a:t>It should guarantee at least once delivery</a:t>
            </a:r>
          </a:p>
          <a:p>
            <a:r>
              <a:rPr lang="en-US" dirty="0"/>
              <a:t>It should be end-to-end secure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8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600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Wingdings 2</vt:lpstr>
      <vt:lpstr>Quotable</vt:lpstr>
      <vt:lpstr>Mail My Voice</vt:lpstr>
      <vt:lpstr>An Enterprise Architecture Demonstration</vt:lpstr>
      <vt:lpstr>Background Freedom Postcard</vt:lpstr>
      <vt:lpstr>The Opportunity</vt:lpstr>
      <vt:lpstr>Quality Considerations</vt:lpstr>
      <vt:lpstr>Domain Ontology</vt:lpstr>
      <vt:lpstr>From Docker to Lambda</vt:lpstr>
      <vt:lpstr>Domain and Data Modeling</vt:lpstr>
      <vt:lpstr>Data Analytics: Data Transport</vt:lpstr>
      <vt:lpstr>Data Analytics: The Functions</vt:lpstr>
      <vt:lpstr>CQRS Approaches</vt:lpstr>
      <vt:lpstr>Data Analytics: Eventual Architecture</vt:lpstr>
      <vt:lpstr>Mail My Voice: MVP</vt:lpstr>
      <vt:lpstr>Mail My Voice: V2</vt:lpstr>
      <vt:lpstr>Business Value: Should this be Built</vt:lpstr>
      <vt:lpstr>Defining Cost</vt:lpstr>
      <vt:lpstr>THANK YOU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Mail My Voice</dc:title>
  <dc:creator>Borzou Motlagh</dc:creator>
  <cp:lastModifiedBy>Borzou Motlagh</cp:lastModifiedBy>
  <cp:revision>3</cp:revision>
  <dcterms:created xsi:type="dcterms:W3CDTF">2019-08-01T17:07:48Z</dcterms:created>
  <dcterms:modified xsi:type="dcterms:W3CDTF">2019-08-01T17:28:26Z</dcterms:modified>
</cp:coreProperties>
</file>